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08/22778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ycast.ru/uploads/2014/09/24/99549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64" y="2060848"/>
            <a:ext cx="3954871" cy="438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0944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Мини музей                                «Мир кукол».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37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МАДОУ «Центр развития ребёнка – детский сад № 161» г. Перми.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4216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Подготовила: Чудинова С.Л. – воспитатель.</a:t>
            </a:r>
          </a:p>
        </p:txBody>
      </p:sp>
    </p:spTree>
    <p:extLst>
      <p:ext uri="{BB962C8B-B14F-4D97-AF65-F5344CB8AC3E}">
        <p14:creationId xmlns:p14="http://schemas.microsoft.com/office/powerpoint/2010/main" val="108603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08/22778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344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Инновационность нашего мини-музея кукол для детей состоит в том, что экспонаты музея находится в чемодане, их можно взять в руки, рассмотреть их и поиграть с ними. Музей в чемодане всегда вызывает у детей интерес к исследовательским действиям и играм, его можно переместить в любую часть группы для сюжетно-ролевых игр. Он мобилен, обеспечивает:</a:t>
            </a:r>
          </a:p>
          <a:p>
            <a:pPr algn="ctr" fontAlgn="base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игровую, познавательную, исследовательскую и творческую активность всех воспитанников;</a:t>
            </a:r>
          </a:p>
          <a:p>
            <a:pPr algn="ctr" fontAlgn="base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двигательную активность, в том числе развитие крупной и мелкой моторики;</a:t>
            </a:r>
          </a:p>
          <a:p>
            <a:pPr algn="ctr" fontAlgn="base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эмоциональное благополучие детей во взаимодействии с предметно-пространственным окружением;</a:t>
            </a:r>
          </a:p>
          <a:p>
            <a:pPr algn="ctr" fontAlgn="base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самовыражения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1359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08/22778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познавательных интересов дошкольников путем использования различных видов наглядности, а именно кукла в различном ее проявлении как промышленной, так и авторской.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 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Привлечение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к культурно – досуговой деятельности детского сада;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Расширение кругозора детей с помощью информационной и экскурсионной деятельности;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Обогащение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 детского сада;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Через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игрушку знакомить с историей и традициями на Руси; знакомство с особенностями народного быта;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Включить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и детей в поисково-исследовательскую работу, сбор информации по заданной теме; развивать познавательную активность детей;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Воспитание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интереса к культуре своих предков, культуре предков России и мира;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Патриотическое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воспитание; художественно-эстетическое воспитание;  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Формировать у детей представление о музеях. </a:t>
            </a:r>
          </a:p>
        </p:txBody>
      </p:sp>
    </p:spTree>
    <p:extLst>
      <p:ext uri="{BB962C8B-B14F-4D97-AF65-F5344CB8AC3E}">
        <p14:creationId xmlns:p14="http://schemas.microsoft.com/office/powerpoint/2010/main" val="50329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08/22778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211">
            <a:off x="3178113" y="1532953"/>
            <a:ext cx="2787774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1" y="3068960"/>
            <a:ext cx="2720537" cy="362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1" y="313890"/>
            <a:ext cx="2768381" cy="3691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404664"/>
            <a:ext cx="41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Фарфоровые куклы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0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08/22778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46" y="340600"/>
            <a:ext cx="2340864" cy="312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8" y="324968"/>
            <a:ext cx="3121152" cy="2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224">
            <a:off x="3545584" y="1889776"/>
            <a:ext cx="2340864" cy="312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8" y="3463067"/>
            <a:ext cx="2340864" cy="312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6016" y="5301208"/>
            <a:ext cx="392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Народы Прикамья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5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08/22778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601">
            <a:off x="5101211" y="408663"/>
            <a:ext cx="2556888" cy="340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265168" cy="244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8786" y="620688"/>
            <a:ext cx="293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Народы России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37" y="4192532"/>
            <a:ext cx="3249114" cy="243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921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157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Windows User</cp:lastModifiedBy>
  <cp:revision>8</cp:revision>
  <dcterms:created xsi:type="dcterms:W3CDTF">2017-12-11T17:03:12Z</dcterms:created>
  <dcterms:modified xsi:type="dcterms:W3CDTF">2020-02-09T07:03:20Z</dcterms:modified>
</cp:coreProperties>
</file>